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1040"/>
  </p:normalViewPr>
  <p:slideViewPr>
    <p:cSldViewPr snapToGrid="0">
      <p:cViewPr varScale="1">
        <p:scale>
          <a:sx n="45" d="100"/>
          <a:sy n="45" d="100"/>
        </p:scale>
        <p:origin x="14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effectLst/>
              </a:rPr>
              <a:t>这个实际上就是声明某个</a:t>
            </a:r>
            <a:r>
              <a:rPr lang="en" altLang="zh-CN" dirty="0">
                <a:effectLst/>
              </a:rPr>
              <a:t>http</a:t>
            </a:r>
            <a:r>
              <a:rPr lang="zh-CN" altLang="en-US" dirty="0">
                <a:effectLst/>
              </a:rPr>
              <a:t>的请求如何处理</a:t>
            </a:r>
          </a:p>
        </p:txBody>
      </p:sp>
    </p:spTree>
    <p:extLst>
      <p:ext uri="{BB962C8B-B14F-4D97-AF65-F5344CB8AC3E}">
        <p14:creationId xmlns:p14="http://schemas.microsoft.com/office/powerpoint/2010/main" val="2961497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9797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8535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7795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 hasCustomPrompt="1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 hasCustomPrompt="1"/>
          </p:nvPr>
        </p:nvSpPr>
        <p:spPr>
          <a:xfrm>
            <a:off x="2387600" y="5975349"/>
            <a:ext cx="19621500" cy="1028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“在此键入引文。”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 hasCustomPrompt="1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 hasCustomPrompt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 hasCustomPrompt="1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 hasCustomPrompt="1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 hasCustomPrompt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13169900" y="3238500"/>
            <a:ext cx="9525000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 hasCustomPrompt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 hasCustomPrompt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8917868" y="7842641"/>
            <a:ext cx="6548267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rPr lang="en" altLang="zh-CN" dirty="0"/>
              <a:t>ES</a:t>
            </a:r>
            <a:r>
              <a:rPr lang="zh-CN" altLang="en-US" dirty="0"/>
              <a:t>插件以及</a:t>
            </a:r>
            <a:r>
              <a:rPr lang="en" altLang="zh-CN" dirty="0" err="1"/>
              <a:t>ltr</a:t>
            </a:r>
            <a:r>
              <a:rPr lang="zh-CN" altLang="en-US" dirty="0"/>
              <a:t>流程分析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120" name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3716" y="4342760"/>
            <a:ext cx="2796568" cy="285692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CE0918-C41A-3B46-9499-E61BA5A03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5C916B-F738-1944-B235-4A32A7996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B5ED4A-77E7-D943-A89E-52348BD9C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1976146"/>
            <a:ext cx="21435196" cy="1046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27878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E8EE17-CE17-C249-A60C-4167EAA48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32AC48-9B16-294B-9C72-E8F3D22550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1A2B09-2ACA-7D49-B36E-3AE28D6F5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56" y="3238500"/>
            <a:ext cx="23616246" cy="873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4128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C9DE55-0062-4544-AA29-ED5F9D315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CA594A-BF83-DE43-B740-62B8CD227F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" dirty="0"/>
              <a:t>接下来</a:t>
            </a:r>
            <a:endParaRPr kumimoji="1" lang="en" altLang="zh-CN" dirty="0"/>
          </a:p>
          <a:p>
            <a:r>
              <a:rPr kumimoji="1" lang="en" altLang="zh-CN" dirty="0"/>
              <a:t>POST _</a:t>
            </a:r>
            <a:r>
              <a:rPr kumimoji="1" lang="en" altLang="zh-CN" dirty="0" err="1"/>
              <a:t>ltr</a:t>
            </a:r>
            <a:r>
              <a:rPr kumimoji="1" lang="en" altLang="zh-CN" dirty="0"/>
              <a:t>/_</a:t>
            </a:r>
            <a:r>
              <a:rPr kumimoji="1" lang="en" altLang="zh-CN" dirty="0" err="1"/>
              <a:t>featureset</a:t>
            </a:r>
            <a:r>
              <a:rPr kumimoji="1" lang="en" altLang="zh-CN" dirty="0"/>
              <a:t>/</a:t>
            </a:r>
            <a:r>
              <a:rPr kumimoji="1" lang="en" altLang="zh-CN" dirty="0" err="1"/>
              <a:t>item_features</a:t>
            </a:r>
            <a:r>
              <a:rPr kumimoji="1" lang="en" altLang="zh-CN" dirty="0"/>
              <a:t>/_</a:t>
            </a:r>
            <a:r>
              <a:rPr kumimoji="1" lang="en" altLang="zh-CN" dirty="0" err="1"/>
              <a:t>createmodel</a:t>
            </a:r>
            <a:endParaRPr kumimoji="1" lang="en" altLang="zh-CN" dirty="0"/>
          </a:p>
          <a:p>
            <a:r>
              <a:rPr kumimoji="1" lang="zh-CN" altLang="en-US" dirty="0"/>
              <a:t>这个和前面流程类似</a:t>
            </a:r>
            <a:endParaRPr kumimoji="1" lang="en-US" altLang="zh-CN" dirty="0"/>
          </a:p>
          <a:p>
            <a:r>
              <a:rPr kumimoji="1" lang="zh-CN" altLang="en-US" dirty="0"/>
              <a:t>做完这一步可以看一下索引结构</a:t>
            </a:r>
          </a:p>
        </p:txBody>
      </p:sp>
    </p:spTree>
    <p:extLst>
      <p:ext uri="{BB962C8B-B14F-4D97-AF65-F5344CB8AC3E}">
        <p14:creationId xmlns:p14="http://schemas.microsoft.com/office/powerpoint/2010/main" val="278306426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3829B23-D9FB-A244-904D-A54F51E8A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387" y="873125"/>
            <a:ext cx="17675225" cy="13100050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EC1EE2-094E-5E49-9AAA-846E8B082D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584377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E4613D-08FE-D640-8E5B-F08F8E8DE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984B8D-8C7F-3546-9444-B034CEA81A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84F48A5-62BA-2B46-A544-3A19A9C8B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2095500"/>
            <a:ext cx="21005800" cy="902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9006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1FC29B-689A-D140-B1A7-46B43CD18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5E88D2-E732-3346-89CE-ED7F5DD7E4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还记得我们在前面插件初始化时候配置的</a:t>
            </a:r>
            <a:r>
              <a:rPr kumimoji="1" lang="en-US" altLang="zh-CN" dirty="0" err="1"/>
              <a:t>getQueries</a:t>
            </a:r>
            <a:r>
              <a:rPr kumimoji="1" lang="en-US" altLang="zh-CN" dirty="0"/>
              <a:t>,</a:t>
            </a:r>
            <a:r>
              <a:rPr kumimoji="1" lang="zh-CN" altLang="en-US" dirty="0"/>
              <a:t>当解析到</a:t>
            </a:r>
            <a:r>
              <a:rPr kumimoji="1" lang="en-US" altLang="zh-CN" dirty="0" err="1"/>
              <a:t>sltr</a:t>
            </a:r>
            <a:r>
              <a:rPr kumimoji="1" lang="zh-CN" altLang="en-US" dirty="0"/>
              <a:t>时调用：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F3F1FF-0C91-9541-AD66-A39209DD2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03" y="6115050"/>
            <a:ext cx="23147097" cy="697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8959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3A4338-8EC1-E342-9E16-85255F5E9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BFF517-190A-7647-94B0-09B6D611F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 err="1"/>
              <a:t>StoredLtrQueryBuilder</a:t>
            </a:r>
            <a:r>
              <a:rPr lang="en" altLang="zh-CN" dirty="0"/>
              <a:t> </a:t>
            </a:r>
            <a:r>
              <a:rPr lang="en" altLang="zh-CN" dirty="0" err="1"/>
              <a:t>fromXContent</a:t>
            </a:r>
            <a:endParaRPr lang="en" altLang="zh-CN" dirty="0"/>
          </a:p>
          <a:p>
            <a:r>
              <a:rPr kumimoji="1" lang="zh-CN" altLang="en" dirty="0"/>
              <a:t>解析</a:t>
            </a:r>
            <a:r>
              <a:rPr kumimoji="1" lang="en-US" altLang="zh-CN" dirty="0" err="1"/>
              <a:t>json</a:t>
            </a:r>
            <a:r>
              <a:rPr kumimoji="1" lang="zh-CN" altLang="en-US" dirty="0"/>
              <a:t>，设置属性值，生成</a:t>
            </a:r>
            <a:r>
              <a:rPr lang="en" altLang="zh-CN" dirty="0" err="1"/>
              <a:t>StoredLtrQueryBuilder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439260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D19672-1CDE-BE46-85F4-01331B912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9184BF-0AC4-4F42-830F-D6C6933B18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doToQuery</a:t>
            </a:r>
            <a:r>
              <a:rPr kumimoji="1" lang="zh-CN" altLang="en-US" dirty="0"/>
              <a:t>生成</a:t>
            </a:r>
            <a:r>
              <a:rPr kumimoji="1" lang="en-US" altLang="zh-CN" dirty="0"/>
              <a:t>Query</a:t>
            </a:r>
            <a:r>
              <a:rPr kumimoji="1" lang="zh-CN" altLang="en-US" dirty="0"/>
              <a:t>，这个</a:t>
            </a:r>
            <a:r>
              <a:rPr kumimoji="1" lang="en-US" altLang="zh-CN" dirty="0"/>
              <a:t>query</a:t>
            </a:r>
            <a:r>
              <a:rPr kumimoji="1" lang="zh-CN" altLang="en-US" dirty="0"/>
              <a:t>就可以用在</a:t>
            </a:r>
            <a:r>
              <a:rPr kumimoji="1" lang="en-US" altLang="zh-CN" dirty="0"/>
              <a:t>search</a:t>
            </a:r>
            <a:r>
              <a:rPr kumimoji="1" lang="zh-CN" altLang="en-US" dirty="0"/>
              <a:t>或者</a:t>
            </a:r>
            <a:r>
              <a:rPr kumimoji="1" lang="en-US" altLang="zh-CN" dirty="0"/>
              <a:t>rescore</a:t>
            </a:r>
            <a:r>
              <a:rPr kumimoji="1" lang="zh-CN" altLang="en-US" dirty="0"/>
              <a:t>流程中</a:t>
            </a:r>
            <a:endParaRPr kumimoji="1"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16AAD5-3E9D-A24D-9613-D111DE4F6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25" y="952500"/>
            <a:ext cx="21005800" cy="962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5803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F09811-6018-9544-9AE1-D3783BD5C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6535E8-ECA2-0143-81CB-AFC795E843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 err="1"/>
              <a:t>CompiledLtrModel</a:t>
            </a:r>
            <a:r>
              <a:rPr lang="en" altLang="zh-CN" dirty="0"/>
              <a:t> model = </a:t>
            </a:r>
            <a:r>
              <a:rPr lang="en" altLang="zh-CN" dirty="0" err="1"/>
              <a:t>store.loadModel</a:t>
            </a:r>
            <a:r>
              <a:rPr lang="en" altLang="zh-CN" dirty="0"/>
              <a:t>(</a:t>
            </a:r>
            <a:r>
              <a:rPr lang="en" altLang="zh-CN" dirty="0" err="1"/>
              <a:t>modelName</a:t>
            </a:r>
            <a:r>
              <a:rPr lang="en" altLang="zh-CN" dirty="0"/>
              <a:t>);</a:t>
            </a:r>
          </a:p>
          <a:p>
            <a:r>
              <a:rPr kumimoji="1" lang="zh-CN" altLang="en" dirty="0"/>
              <a:t>如果</a:t>
            </a:r>
            <a:r>
              <a:rPr kumimoji="1" lang="zh-CN" altLang="en-US" dirty="0"/>
              <a:t>加载过这个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，从</a:t>
            </a:r>
            <a:r>
              <a:rPr kumimoji="1" lang="en-US" altLang="zh-CN" dirty="0"/>
              <a:t>cache</a:t>
            </a:r>
            <a:r>
              <a:rPr kumimoji="1" lang="zh-CN" altLang="en-US" dirty="0"/>
              <a:t>中获取</a:t>
            </a:r>
            <a:endParaRPr kumimoji="1" lang="en-US" altLang="zh-CN" dirty="0"/>
          </a:p>
          <a:p>
            <a:r>
              <a:rPr kumimoji="1" lang="zh-CN" altLang="en-US" dirty="0"/>
              <a:t>如果没有加载过，从索引中加载和解析这个</a:t>
            </a:r>
            <a:r>
              <a:rPr kumimoji="1" lang="en-US" altLang="zh-CN" dirty="0"/>
              <a:t>model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670635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A796DF-FA3C-0A48-9B34-2A86F0FA4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9100" y="1600200"/>
            <a:ext cx="21005800" cy="10845800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构造</a:t>
            </a:r>
            <a:r>
              <a:rPr kumimoji="1" lang="en-US" altLang="zh-CN" dirty="0" err="1"/>
              <a:t>xgboost</a:t>
            </a:r>
            <a:r>
              <a:rPr kumimoji="1" lang="zh-CN" altLang="en-US" dirty="0"/>
              <a:t>树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80A95E-F419-164E-BA46-9E0ED40CF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2428143"/>
            <a:ext cx="20462875" cy="918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73469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>
            <a:off x="926465" y="1085215"/>
            <a:ext cx="21960205" cy="1165860"/>
          </a:xfrm>
          <a:prstGeom prst="rect">
            <a:avLst/>
          </a:prstGeom>
          <a:ln w="12700">
            <a:miter lim="400000"/>
          </a:ln>
        </p:spPr>
        <p:txBody>
          <a:bodyPr wrap="square" lIns="121919" tIns="121919" rIns="121919" bIns="121919" anchor="ctr">
            <a:spAutoFit/>
          </a:bodyPr>
          <a:lstStyle>
            <a:lvl1pPr>
              <a:defRPr sz="60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en" altLang="zh-CN" b="1" dirty="0"/>
              <a:t>ES</a:t>
            </a:r>
            <a:r>
              <a:rPr lang="zh-CN" altLang="en-US" b="1" dirty="0"/>
              <a:t>插件加载流程</a:t>
            </a:r>
            <a:endParaRPr lang="zh-CN" altLang="en-US" dirty="0"/>
          </a:p>
        </p:txBody>
      </p:sp>
      <p:sp>
        <p:nvSpPr>
          <p:cNvPr id="3" name="Shape 154"/>
          <p:cNvSpPr/>
          <p:nvPr/>
        </p:nvSpPr>
        <p:spPr>
          <a:xfrm>
            <a:off x="1934664" y="3623761"/>
            <a:ext cx="19943805" cy="471924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l"/>
            <a:r>
              <a:rPr lang="zh-CN" altLang="en-US" dirty="0"/>
              <a:t>所有的插件都需要在根目录下面包含一个文件：</a:t>
            </a:r>
            <a:endParaRPr lang="en-US" altLang="zh-CN" dirty="0"/>
          </a:p>
          <a:p>
            <a:pPr algn="l"/>
            <a:r>
              <a:rPr lang="en" altLang="zh-CN" dirty="0"/>
              <a:t>plugin-</a:t>
            </a:r>
            <a:r>
              <a:rPr lang="en" altLang="zh-CN" dirty="0" err="1"/>
              <a:t>descriptor.properties</a:t>
            </a:r>
            <a:endParaRPr lang="en" altLang="zh-CN" dirty="0"/>
          </a:p>
          <a:p>
            <a:pPr algn="l"/>
            <a:r>
              <a:rPr lang="zh-CN" altLang="en-US" dirty="0"/>
              <a:t>这个文件里面有一些信息：</a:t>
            </a:r>
          </a:p>
          <a:p>
            <a:pPr algn="l"/>
            <a:r>
              <a:rPr lang="en" altLang="zh-CN" dirty="0"/>
              <a:t>version=6.2.5</a:t>
            </a:r>
          </a:p>
          <a:p>
            <a:pPr algn="l"/>
            <a:r>
              <a:rPr lang="en" altLang="zh-CN" dirty="0"/>
              <a:t>name=</a:t>
            </a:r>
            <a:r>
              <a:rPr lang="en" altLang="zh-CN" dirty="0" err="1"/>
              <a:t>ltr</a:t>
            </a:r>
            <a:endParaRPr lang="en" altLang="zh-CN" dirty="0"/>
          </a:p>
          <a:p>
            <a:pPr algn="l"/>
            <a:r>
              <a:rPr lang="en" altLang="zh-CN" dirty="0" err="1"/>
              <a:t>classname</a:t>
            </a:r>
            <a:r>
              <a:rPr lang="en" altLang="zh-CN" dirty="0"/>
              <a:t>=com.o19s.es.ltr.LtrQueryParserPlugin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1D29F1-FF05-974A-A9C3-C3CE8C4E3B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9099" y="771525"/>
            <a:ext cx="21142325" cy="11674475"/>
          </a:xfrm>
        </p:spPr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根据</a:t>
            </a:r>
            <a:r>
              <a:rPr kumimoji="1" lang="en-US" altLang="zh-CN" dirty="0" err="1"/>
              <a:t>featureset</a:t>
            </a:r>
            <a:r>
              <a:rPr kumimoji="1" lang="zh-CN" altLang="en-US" dirty="0"/>
              <a:t>生成</a:t>
            </a:r>
            <a:r>
              <a:rPr kumimoji="1" lang="en-US" altLang="zh-CN" dirty="0"/>
              <a:t>query</a:t>
            </a:r>
            <a:r>
              <a:rPr kumimoji="1" lang="zh-CN" altLang="en-US" dirty="0"/>
              <a:t>，原始代码是一个</a:t>
            </a:r>
            <a:r>
              <a:rPr kumimoji="1" lang="en-US" altLang="zh-CN" dirty="0"/>
              <a:t>feature</a:t>
            </a:r>
            <a:r>
              <a:rPr kumimoji="1" lang="zh-CN" altLang="en-US" dirty="0"/>
              <a:t>生成一个</a:t>
            </a:r>
            <a:r>
              <a:rPr kumimoji="1" lang="en-US" altLang="zh-CN" dirty="0"/>
              <a:t>query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962934-0E52-CF4A-85D7-96E47412F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099" y="2935287"/>
            <a:ext cx="20248517" cy="62166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44CD119-FEC0-974D-82D9-4089E1678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041" y="9472565"/>
            <a:ext cx="20094575" cy="424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2673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40EE8F-483D-3C41-BBD4-E3C632632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9099" y="0"/>
            <a:ext cx="21142325" cy="12446000"/>
          </a:xfrm>
        </p:spPr>
        <p:txBody>
          <a:bodyPr/>
          <a:lstStyle/>
          <a:p>
            <a:r>
              <a:rPr kumimoji="1" lang="zh-CN" altLang="en-US" dirty="0"/>
              <a:t>生成的</a:t>
            </a:r>
            <a:r>
              <a:rPr kumimoji="1" lang="en-US" altLang="zh-CN" dirty="0"/>
              <a:t>query</a:t>
            </a:r>
            <a:r>
              <a:rPr kumimoji="1" lang="zh-CN" altLang="en-US" dirty="0"/>
              <a:t> 在</a:t>
            </a:r>
            <a:r>
              <a:rPr kumimoji="1" lang="en-US" altLang="zh-CN" dirty="0"/>
              <a:t>rescore</a:t>
            </a:r>
            <a:r>
              <a:rPr kumimoji="1" lang="zh-CN" altLang="en-US" dirty="0"/>
              <a:t>流程使用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1E7867D-A573-724B-A894-B0848C17A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84" y="2378070"/>
            <a:ext cx="22754432" cy="31146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215FC1C-AA06-C948-ABBA-CB4940D5D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84" y="5841297"/>
            <a:ext cx="22959616" cy="505600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5AF6ED4-CD90-7C4B-98E5-42158D3180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84" y="11353102"/>
            <a:ext cx="23137418" cy="213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5931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9E596D-A70C-404E-BEF7-F57BF1530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9100" y="742950"/>
            <a:ext cx="20770850" cy="11703050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 err="1"/>
              <a:t>ltr</a:t>
            </a:r>
            <a:r>
              <a:rPr kumimoji="1" lang="zh-CN" altLang="en-US" dirty="0"/>
              <a:t>自定义的</a:t>
            </a:r>
            <a:r>
              <a:rPr kumimoji="1" lang="en-US" altLang="zh-CN" dirty="0"/>
              <a:t>query</a:t>
            </a:r>
            <a:r>
              <a:rPr kumimoji="1" lang="zh-CN" altLang="en-US" dirty="0"/>
              <a:t>，生成</a:t>
            </a:r>
            <a:r>
              <a:rPr kumimoji="1" lang="en-US" altLang="zh-CN" dirty="0"/>
              <a:t>weight</a:t>
            </a:r>
            <a:r>
              <a:rPr kumimoji="1" lang="zh-CN" altLang="en-US" dirty="0"/>
              <a:t>树和</a:t>
            </a:r>
            <a:r>
              <a:rPr kumimoji="1" lang="en-US" altLang="zh-CN" dirty="0"/>
              <a:t>score</a:t>
            </a:r>
            <a:r>
              <a:rPr kumimoji="1" lang="zh-CN" altLang="en-US" dirty="0"/>
              <a:t>树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7D03D9-E802-B741-BBC1-39EFA862C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075" y="1940521"/>
            <a:ext cx="20770850" cy="930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63380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D0C9AB-836B-F948-A40B-27F0F2A65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C43587-AA45-A44B-AC3A-73B887A762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B94050-4B91-FA44-B5AE-B175B9779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925" y="4098924"/>
            <a:ext cx="22322370" cy="784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9488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84D4B7-C765-8049-8400-73B5223F6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5776031-B706-0F45-B56D-882B6316C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0DC8C32-0DA8-CC43-8E6E-D23D208BFF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3992689"/>
            <a:ext cx="19554825" cy="769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61569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B63E846-22E5-044F-990B-C7A6C11D6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9100" y="1257300"/>
            <a:ext cx="20970875" cy="11188700"/>
          </a:xfrm>
        </p:spPr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对每棵模型树算分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3602A1-2B8A-FB40-AB54-31F5D2FC5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924" y="4006849"/>
            <a:ext cx="20227925" cy="799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86084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8892D3-F9A3-EC4B-8DED-BC561C02E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8E1CD3-17B6-AB4B-99F8-43909560D0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从根节点开始遍历树，算分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CC1502-69A6-A045-B73F-802978AC6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50" y="5013325"/>
            <a:ext cx="19227800" cy="670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4399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28"/>
          <p:cNvSpPr/>
          <p:nvPr/>
        </p:nvSpPr>
        <p:spPr>
          <a:xfrm>
            <a:off x="829167" y="-226357"/>
            <a:ext cx="22584286" cy="13480611"/>
          </a:xfrm>
          <a:prstGeom prst="rect">
            <a:avLst/>
          </a:prstGeom>
          <a:ln w="12700">
            <a:miter lim="400000"/>
          </a:ln>
        </p:spPr>
        <p:txBody>
          <a:bodyPr wrap="square" lIns="121919" tIns="121919" rIns="121919" bIns="121919" anchor="ctr">
            <a:spAutoFit/>
          </a:bodyPr>
          <a:lstStyle>
            <a:lvl1pPr>
              <a:defRPr sz="600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 algn="l"/>
            <a:endParaRPr lang="en-US" altLang="zh-CN" dirty="0"/>
          </a:p>
          <a:p>
            <a:r>
              <a:rPr lang="zh-CN" altLang="en-US" sz="4000" b="1" dirty="0"/>
              <a:t>插件加载流程：</a:t>
            </a:r>
            <a:endParaRPr lang="zh-CN" altLang="en-US" sz="4000" dirty="0"/>
          </a:p>
          <a:p>
            <a:pPr algn="l"/>
            <a:r>
              <a:rPr lang="en" altLang="zh-CN" dirty="0" err="1"/>
              <a:t>es</a:t>
            </a:r>
            <a:r>
              <a:rPr lang="zh-CN" altLang="en-US" dirty="0"/>
              <a:t>启动</a:t>
            </a:r>
            <a:endParaRPr lang="zh-CN" altLang="en-US" sz="4000" dirty="0"/>
          </a:p>
          <a:p>
            <a:pPr algn="l"/>
            <a:r>
              <a:rPr lang="en" altLang="zh-CN" dirty="0" err="1"/>
              <a:t>Elasticsearch.main</a:t>
            </a:r>
            <a:endParaRPr lang="en" altLang="zh-CN" sz="4000" dirty="0"/>
          </a:p>
          <a:p>
            <a:pPr algn="l"/>
            <a:r>
              <a:rPr lang="en" altLang="zh-CN" dirty="0" err="1"/>
              <a:t>Bootstrap.init</a:t>
            </a:r>
            <a:r>
              <a:rPr lang="en" altLang="zh-CN" dirty="0"/>
              <a:t>(!</a:t>
            </a:r>
            <a:r>
              <a:rPr lang="en" altLang="zh-CN" dirty="0" err="1"/>
              <a:t>daemonize</a:t>
            </a:r>
            <a:r>
              <a:rPr lang="en" altLang="zh-CN" dirty="0"/>
              <a:t>, </a:t>
            </a:r>
            <a:r>
              <a:rPr lang="en" altLang="zh-CN" dirty="0" err="1"/>
              <a:t>pidFile</a:t>
            </a:r>
            <a:r>
              <a:rPr lang="en" altLang="zh-CN" dirty="0"/>
              <a:t>, quiet, </a:t>
            </a:r>
            <a:r>
              <a:rPr lang="en" altLang="zh-CN" dirty="0" err="1"/>
              <a:t>initialEnv</a:t>
            </a:r>
            <a:r>
              <a:rPr lang="en" altLang="zh-CN" dirty="0"/>
              <a:t>);</a:t>
            </a:r>
            <a:endParaRPr lang="en" altLang="zh-CN" sz="4000" dirty="0"/>
          </a:p>
          <a:p>
            <a:pPr algn="l"/>
            <a:r>
              <a:rPr lang="en" altLang="zh-CN" dirty="0"/>
              <a:t>Node(environment)</a:t>
            </a:r>
            <a:endParaRPr lang="en" altLang="zh-CN" sz="4000" dirty="0"/>
          </a:p>
          <a:p>
            <a:pPr algn="l"/>
            <a:r>
              <a:rPr lang="en" altLang="zh-CN" dirty="0" err="1"/>
              <a:t>this.pluginsService</a:t>
            </a:r>
            <a:r>
              <a:rPr lang="en" altLang="zh-CN" dirty="0"/>
              <a:t> = new </a:t>
            </a:r>
            <a:r>
              <a:rPr lang="en" altLang="zh-CN" dirty="0" err="1"/>
              <a:t>PluginsService</a:t>
            </a:r>
            <a:r>
              <a:rPr lang="en" altLang="zh-CN" dirty="0"/>
              <a:t>(</a:t>
            </a:r>
            <a:r>
              <a:rPr lang="en" altLang="zh-CN" dirty="0" err="1"/>
              <a:t>tmpSettings</a:t>
            </a:r>
            <a:r>
              <a:rPr lang="en" altLang="zh-CN" dirty="0"/>
              <a:t>, </a:t>
            </a:r>
            <a:r>
              <a:rPr lang="en" altLang="zh-CN" dirty="0" err="1"/>
              <a:t>environment.configFile</a:t>
            </a:r>
            <a:r>
              <a:rPr lang="en" altLang="zh-CN" dirty="0"/>
              <a:t>(), </a:t>
            </a:r>
            <a:r>
              <a:rPr lang="en" altLang="zh-CN" dirty="0" err="1"/>
              <a:t>environment.modulesFile</a:t>
            </a:r>
            <a:r>
              <a:rPr lang="en" altLang="zh-CN" dirty="0"/>
              <a:t>(), </a:t>
            </a:r>
            <a:r>
              <a:rPr lang="en" altLang="zh-CN" dirty="0" err="1"/>
              <a:t>environment.pluginsFile</a:t>
            </a:r>
            <a:r>
              <a:rPr lang="en" altLang="zh-CN" dirty="0"/>
              <a:t>(), </a:t>
            </a:r>
            <a:r>
              <a:rPr lang="en" altLang="zh-CN" dirty="0" err="1"/>
              <a:t>classpathPlugins</a:t>
            </a:r>
            <a:r>
              <a:rPr lang="en" altLang="zh-CN" dirty="0"/>
              <a:t>);</a:t>
            </a:r>
            <a:endParaRPr lang="en" altLang="zh-CN" sz="4000" dirty="0"/>
          </a:p>
          <a:p>
            <a:pPr algn="l"/>
            <a:r>
              <a:rPr lang="en" altLang="zh-CN" dirty="0" err="1"/>
              <a:t>extractAllPlugins</a:t>
            </a:r>
            <a:r>
              <a:rPr lang="en" altLang="zh-CN" dirty="0"/>
              <a:t> </a:t>
            </a:r>
            <a:r>
              <a:rPr lang="zh-CN" altLang="en-US" dirty="0"/>
              <a:t>将</a:t>
            </a:r>
            <a:r>
              <a:rPr lang="en" altLang="zh-CN" dirty="0"/>
              <a:t>plugins</a:t>
            </a:r>
            <a:r>
              <a:rPr lang="zh-CN" altLang="en-US" dirty="0"/>
              <a:t>目录里面的路径添加到</a:t>
            </a:r>
            <a:r>
              <a:rPr lang="en" altLang="zh-CN" dirty="0"/>
              <a:t>list</a:t>
            </a:r>
            <a:endParaRPr lang="en" altLang="zh-CN" sz="4000" dirty="0"/>
          </a:p>
          <a:p>
            <a:pPr algn="l"/>
            <a:r>
              <a:rPr lang="zh-CN" altLang="en-US" dirty="0"/>
              <a:t>加载</a:t>
            </a:r>
            <a:r>
              <a:rPr lang="en" altLang="zh-CN" dirty="0" err="1"/>
              <a:t>pulgins</a:t>
            </a:r>
            <a:r>
              <a:rPr lang="en" altLang="zh-CN" dirty="0"/>
              <a:t> plugin-</a:t>
            </a:r>
            <a:r>
              <a:rPr lang="en" altLang="zh-CN" dirty="0" err="1"/>
              <a:t>descriptor.properties</a:t>
            </a:r>
            <a:r>
              <a:rPr lang="zh-CN" altLang="en" dirty="0"/>
              <a:t>，</a:t>
            </a:r>
            <a:r>
              <a:rPr lang="en" altLang="zh-CN" dirty="0" err="1"/>
              <a:t>classname</a:t>
            </a:r>
            <a:r>
              <a:rPr lang="zh-CN" altLang="en-US" dirty="0"/>
              <a:t>定义了实现插件接口的类</a:t>
            </a:r>
            <a:endParaRPr lang="zh-CN" altLang="en-US" sz="4000" dirty="0"/>
          </a:p>
          <a:p>
            <a:pPr algn="l"/>
            <a:r>
              <a:rPr lang="en" altLang="zh-CN" dirty="0" err="1"/>
              <a:t>loadBundles</a:t>
            </a:r>
            <a:r>
              <a:rPr lang="en" altLang="zh-CN" dirty="0"/>
              <a:t>(</a:t>
            </a:r>
            <a:r>
              <a:rPr lang="en" altLang="zh-CN" dirty="0" err="1"/>
              <a:t>seenBundles</a:t>
            </a:r>
            <a:r>
              <a:rPr lang="en" altLang="zh-CN" dirty="0"/>
              <a:t>); </a:t>
            </a:r>
            <a:r>
              <a:rPr lang="zh-CN" altLang="en-US" dirty="0"/>
              <a:t>开始加载插件</a:t>
            </a:r>
            <a:endParaRPr lang="en-US" altLang="zh-CN" dirty="0"/>
          </a:p>
          <a:p>
            <a:pPr algn="l"/>
            <a:r>
              <a:rPr lang="zh-CN" altLang="en-US" sz="4000" dirty="0"/>
              <a:t>插件初始化之后，在后续其他模块初始化的时候会分别注册：</a:t>
            </a:r>
            <a:endParaRPr lang="en-US" altLang="zh-CN" sz="4000" dirty="0"/>
          </a:p>
          <a:p>
            <a:pPr algn="l"/>
            <a:r>
              <a:rPr lang="zh-CN" altLang="en-US" sz="4000" dirty="0"/>
              <a:t>比如</a:t>
            </a:r>
            <a:r>
              <a:rPr lang="en" altLang="zh-CN" dirty="0" err="1"/>
              <a:t>SearchModule</a:t>
            </a:r>
            <a:r>
              <a:rPr lang="en-US" altLang="zh-CN" dirty="0"/>
              <a:t>-&gt;</a:t>
            </a:r>
            <a:r>
              <a:rPr lang="en" altLang="zh-CN" sz="4000" dirty="0" err="1"/>
              <a:t>registerQueryParsers</a:t>
            </a:r>
            <a:r>
              <a:rPr lang="en-US" altLang="zh-CN" sz="4000" dirty="0"/>
              <a:t>-&gt;</a:t>
            </a:r>
            <a:r>
              <a:rPr lang="en" altLang="zh-CN" dirty="0" err="1"/>
              <a:t>registerFromPlugin</a:t>
            </a:r>
            <a:endParaRPr lang="zh-CN" altLang="en-US" sz="4000"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CAA5FF-A1C8-7D4C-994D-B516C4244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 err="1"/>
              <a:t>SearchPlugin</a:t>
            </a:r>
            <a:endParaRPr lang="en" altLang="zh-CN" dirty="0"/>
          </a:p>
          <a:p>
            <a:r>
              <a:rPr lang="zh-CN" altLang="en-US" dirty="0"/>
              <a:t>扩展搜索功能</a:t>
            </a:r>
            <a:r>
              <a:rPr lang="en-US" altLang="zh-CN" dirty="0"/>
              <a:t>,</a:t>
            </a:r>
            <a:r>
              <a:rPr lang="zh-CN" altLang="en-US" dirty="0"/>
              <a:t>主要实现</a:t>
            </a:r>
            <a:r>
              <a:rPr lang="en" altLang="zh-CN" dirty="0" err="1"/>
              <a:t>getQueries</a:t>
            </a:r>
            <a:r>
              <a:rPr lang="zh-CN" altLang="en-US" dirty="0"/>
              <a:t>方法</a:t>
            </a:r>
          </a:p>
          <a:p>
            <a:r>
              <a:rPr lang="en" altLang="zh-CN" dirty="0" err="1"/>
              <a:t>ScriptPlugin</a:t>
            </a:r>
            <a:r>
              <a:rPr lang="en" altLang="zh-CN" dirty="0"/>
              <a:t>:</a:t>
            </a:r>
          </a:p>
          <a:p>
            <a:r>
              <a:rPr lang="en" altLang="zh-CN" dirty="0"/>
              <a:t>   </a:t>
            </a:r>
            <a:r>
              <a:rPr lang="zh-CN" altLang="en-US" dirty="0"/>
              <a:t>用于扩展搜索脚本功能的附加扩展点</a:t>
            </a:r>
          </a:p>
          <a:p>
            <a:r>
              <a:rPr lang="en" altLang="zh-CN" dirty="0" err="1"/>
              <a:t>ActionPlugin</a:t>
            </a:r>
            <a:r>
              <a:rPr lang="en" altLang="zh-CN" dirty="0"/>
              <a:t>:</a:t>
            </a:r>
          </a:p>
          <a:p>
            <a:r>
              <a:rPr lang="en" altLang="zh-CN" dirty="0"/>
              <a:t>   </a:t>
            </a:r>
            <a:r>
              <a:rPr lang="zh-CN" altLang="en-US" dirty="0"/>
              <a:t>处理</a:t>
            </a:r>
            <a:r>
              <a:rPr lang="en" altLang="zh-CN" dirty="0"/>
              <a:t>rest</a:t>
            </a:r>
            <a:r>
              <a:rPr lang="zh-CN" altLang="en-US" dirty="0"/>
              <a:t>请求的扩展点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02980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E2C07B6-2F7C-DE44-95FC-44FB87192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b="1" dirty="0" err="1"/>
              <a:t>ltr</a:t>
            </a:r>
            <a:r>
              <a:rPr lang="en" altLang="zh-CN" b="1" dirty="0"/>
              <a:t> </a:t>
            </a:r>
            <a:r>
              <a:rPr lang="zh-CN" altLang="en-US" b="1" dirty="0"/>
              <a:t>插件 声明了</a:t>
            </a:r>
            <a:r>
              <a:rPr lang="en" altLang="zh-CN" b="1" dirty="0" err="1"/>
              <a:t>SearchPlugin</a:t>
            </a:r>
            <a:r>
              <a:rPr lang="zh-CN" altLang="en" b="1" dirty="0"/>
              <a:t>，</a:t>
            </a:r>
            <a:r>
              <a:rPr lang="en" altLang="zh-CN" b="1" dirty="0" err="1"/>
              <a:t>ScriptPlugin</a:t>
            </a:r>
            <a:r>
              <a:rPr lang="zh-CN" altLang="en" b="1" dirty="0"/>
              <a:t>，</a:t>
            </a:r>
            <a:r>
              <a:rPr lang="en" altLang="zh-CN" b="1" dirty="0" err="1"/>
              <a:t>ActionPlugin</a:t>
            </a:r>
            <a:r>
              <a:rPr lang="zh-CN" altLang="en" b="1" dirty="0"/>
              <a:t>，</a:t>
            </a:r>
            <a:r>
              <a:rPr lang="en" altLang="zh-CN" b="1" dirty="0" err="1"/>
              <a:t>AnalysisPlugin</a:t>
            </a:r>
            <a:endParaRPr lang="e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634450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643C19-F6C3-9A46-A324-262AF1A06B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9100" y="2213811"/>
            <a:ext cx="21005800" cy="10232189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ts val="560"/>
              </a:lnSpc>
            </a:pPr>
            <a:r>
              <a:rPr lang="zh-CN" alt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我们首先看</a:t>
            </a:r>
            <a:r>
              <a:rPr lang="en" altLang="zh-CN" sz="7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ActionPlugin</a:t>
            </a:r>
            <a:r>
              <a:rPr lang="zh-CN" altLang="en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结合</a:t>
            </a:r>
            <a:r>
              <a:rPr lang="en" altLang="zh-CN" sz="7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ltr</a:t>
            </a:r>
            <a:r>
              <a:rPr lang="zh-CN" alt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代码：</a:t>
            </a:r>
            <a:br>
              <a:rPr lang="zh-CN" alt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560"/>
              </a:lnSpc>
            </a:pPr>
            <a:r>
              <a:rPr lang="en-US" altLang="zh-C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" altLang="zh-C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Override</a:t>
            </a:r>
          </a:p>
          <a:p>
            <a:pPr>
              <a:lnSpc>
                <a:spcPts val="560"/>
              </a:lnSpc>
            </a:pPr>
            <a:r>
              <a:rPr lang="en" altLang="zh-C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 List&lt;</a:t>
            </a:r>
            <a:r>
              <a:rPr lang="en" altLang="zh-CN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RestHandler</a:t>
            </a:r>
            <a:r>
              <a:rPr lang="en" altLang="zh-C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" altLang="zh-CN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getRestHandlers</a:t>
            </a:r>
            <a:r>
              <a:rPr lang="en" altLang="zh-C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(Settings settings, </a:t>
            </a:r>
            <a:r>
              <a:rPr lang="en" altLang="zh-CN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RestController</a:t>
            </a:r>
            <a:r>
              <a:rPr lang="en" altLang="zh-C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restController</a:t>
            </a:r>
            <a:r>
              <a:rPr lang="en" altLang="zh-C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>
              <a:lnSpc>
                <a:spcPts val="560"/>
              </a:lnSpc>
            </a:pPr>
            <a:r>
              <a:rPr lang="en" altLang="zh-CN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ClusterSettings</a:t>
            </a:r>
            <a:r>
              <a:rPr lang="en" altLang="zh-C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clusterSettings</a:t>
            </a:r>
            <a:r>
              <a:rPr lang="en" altLang="zh-C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CN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IndexScopedSettings</a:t>
            </a:r>
            <a:r>
              <a:rPr lang="en" altLang="zh-C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indexScopedSettings</a:t>
            </a:r>
            <a:r>
              <a:rPr lang="en" altLang="zh-C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>
              <a:lnSpc>
                <a:spcPts val="560"/>
              </a:lnSpc>
            </a:pPr>
            <a:r>
              <a:rPr lang="en" altLang="zh-CN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SettingsFilter</a:t>
            </a:r>
            <a:r>
              <a:rPr lang="en" altLang="zh-C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settingsFilter</a:t>
            </a:r>
            <a:r>
              <a:rPr lang="en" altLang="zh-C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" altLang="zh-CN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IndexNameExpressionResolver</a:t>
            </a:r>
            <a:r>
              <a:rPr lang="en" altLang="zh-C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indexNameExpressionResolver</a:t>
            </a:r>
            <a:r>
              <a:rPr lang="en" altLang="zh-C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>
              <a:lnSpc>
                <a:spcPts val="560"/>
              </a:lnSpc>
            </a:pPr>
            <a:r>
              <a:rPr lang="en" altLang="zh-C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Supplier&lt;</a:t>
            </a:r>
            <a:r>
              <a:rPr lang="en" altLang="zh-CN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DiscoveryNodes</a:t>
            </a:r>
            <a:r>
              <a:rPr lang="en" altLang="zh-C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" altLang="zh-CN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nodesInCluster</a:t>
            </a:r>
            <a:r>
              <a:rPr lang="en" altLang="zh-C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pPr>
              <a:lnSpc>
                <a:spcPts val="560"/>
              </a:lnSpc>
            </a:pPr>
            <a:r>
              <a:rPr lang="en" altLang="zh-C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List&lt;</a:t>
            </a:r>
            <a:r>
              <a:rPr lang="en" altLang="zh-CN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RestHandler</a:t>
            </a:r>
            <a:r>
              <a:rPr lang="en" altLang="zh-C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list = new </a:t>
            </a:r>
            <a:r>
              <a:rPr lang="en" altLang="zh-CN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ArrayList</a:t>
            </a:r>
            <a:r>
              <a:rPr lang="en" altLang="zh-C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&lt;&gt;();</a:t>
            </a:r>
          </a:p>
          <a:p>
            <a:pPr>
              <a:lnSpc>
                <a:spcPts val="560"/>
              </a:lnSpc>
            </a:pPr>
            <a:r>
              <a:rPr lang="en" altLang="zh-CN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RestSimpleFeatureStore.register</a:t>
            </a:r>
            <a:r>
              <a:rPr lang="en" altLang="zh-C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(list, settings, </a:t>
            </a:r>
            <a:r>
              <a:rPr lang="en" altLang="zh-CN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restController</a:t>
            </a:r>
            <a:r>
              <a:rPr lang="en" altLang="zh-C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ts val="560"/>
              </a:lnSpc>
            </a:pPr>
            <a:r>
              <a:rPr lang="en" altLang="zh-CN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list.add</a:t>
            </a:r>
            <a:r>
              <a:rPr lang="en" altLang="zh-C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(new </a:t>
            </a:r>
            <a:r>
              <a:rPr lang="en" altLang="zh-CN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RestFeatureStoreCaches</a:t>
            </a:r>
            <a:r>
              <a:rPr lang="en" altLang="zh-C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(settings, </a:t>
            </a:r>
            <a:r>
              <a:rPr lang="en" altLang="zh-CN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restController</a:t>
            </a:r>
            <a:r>
              <a:rPr lang="en" altLang="zh-C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</a:p>
          <a:p>
            <a:pPr>
              <a:lnSpc>
                <a:spcPts val="560"/>
              </a:lnSpc>
            </a:pPr>
            <a:r>
              <a:rPr lang="en" altLang="zh-CN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list.add</a:t>
            </a:r>
            <a:r>
              <a:rPr lang="en" altLang="zh-C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(new </a:t>
            </a:r>
            <a:r>
              <a:rPr lang="en" altLang="zh-CN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RestCreateModelFromSet</a:t>
            </a:r>
            <a:r>
              <a:rPr lang="en" altLang="zh-C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(settings, </a:t>
            </a:r>
            <a:r>
              <a:rPr lang="en" altLang="zh-CN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restController</a:t>
            </a:r>
            <a:r>
              <a:rPr lang="en" altLang="zh-C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</a:p>
          <a:p>
            <a:pPr>
              <a:lnSpc>
                <a:spcPts val="560"/>
              </a:lnSpc>
            </a:pPr>
            <a:r>
              <a:rPr lang="en" altLang="zh-CN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list.add</a:t>
            </a:r>
            <a:r>
              <a:rPr lang="en" altLang="zh-C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(new </a:t>
            </a:r>
            <a:r>
              <a:rPr lang="en" altLang="zh-CN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RestAddFeatureToSet</a:t>
            </a:r>
            <a:r>
              <a:rPr lang="en" altLang="zh-C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(settings, </a:t>
            </a:r>
            <a:r>
              <a:rPr lang="en" altLang="zh-CN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restController</a:t>
            </a:r>
            <a:r>
              <a:rPr lang="en" altLang="zh-C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));</a:t>
            </a:r>
          </a:p>
          <a:p>
            <a:pPr>
              <a:lnSpc>
                <a:spcPts val="560"/>
              </a:lnSpc>
            </a:pPr>
            <a:r>
              <a:rPr lang="en" altLang="zh-C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 </a:t>
            </a:r>
            <a:r>
              <a:rPr lang="en" altLang="zh-CN" sz="7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unmodifiableList</a:t>
            </a:r>
            <a:r>
              <a:rPr lang="en" altLang="zh-C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(list);</a:t>
            </a:r>
          </a:p>
          <a:p>
            <a:pPr>
              <a:lnSpc>
                <a:spcPts val="560"/>
              </a:lnSpc>
            </a:pPr>
            <a:r>
              <a:rPr lang="en" altLang="zh-C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466114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B082BF5-9460-EE48-84E0-A0847E23C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6150" y="1657350"/>
            <a:ext cx="21913850" cy="1064577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" altLang="zh-CN" dirty="0"/>
              <a:t>public </a:t>
            </a:r>
            <a:r>
              <a:rPr lang="en" altLang="zh-CN" dirty="0" err="1"/>
              <a:t>RestAddFeatureToSet</a:t>
            </a:r>
            <a:r>
              <a:rPr lang="en" altLang="zh-CN" dirty="0"/>
              <a:t>(Settings settings, </a:t>
            </a:r>
            <a:r>
              <a:rPr lang="en" altLang="zh-CN" dirty="0" err="1"/>
              <a:t>RestController</a:t>
            </a:r>
            <a:r>
              <a:rPr lang="en" altLang="zh-CN" dirty="0"/>
              <a:t> controller) {</a:t>
            </a:r>
          </a:p>
          <a:p>
            <a:pPr>
              <a:lnSpc>
                <a:spcPct val="120000"/>
              </a:lnSpc>
            </a:pPr>
            <a:r>
              <a:rPr lang="en" altLang="zh-CN" dirty="0"/>
              <a:t>super(settings);</a:t>
            </a:r>
          </a:p>
          <a:p>
            <a:pPr>
              <a:lnSpc>
                <a:spcPct val="120000"/>
              </a:lnSpc>
            </a:pPr>
            <a:r>
              <a:rPr lang="en" altLang="zh-CN" dirty="0" err="1"/>
              <a:t>controller.registerHandler</a:t>
            </a:r>
            <a:r>
              <a:rPr lang="en" altLang="zh-CN" dirty="0"/>
              <a:t>(</a:t>
            </a:r>
            <a:r>
              <a:rPr lang="en" altLang="zh-CN" dirty="0" err="1"/>
              <a:t>RestRequest.Method.POST</a:t>
            </a:r>
            <a:r>
              <a:rPr lang="en" altLang="zh-CN" dirty="0"/>
              <a:t>, "/_</a:t>
            </a:r>
            <a:r>
              <a:rPr lang="en" altLang="zh-CN" dirty="0" err="1"/>
              <a:t>ltr</a:t>
            </a:r>
            <a:r>
              <a:rPr lang="en" altLang="zh-CN" dirty="0"/>
              <a:t>/_</a:t>
            </a:r>
            <a:r>
              <a:rPr lang="en" altLang="zh-CN" dirty="0" err="1"/>
              <a:t>featureset</a:t>
            </a:r>
            <a:r>
              <a:rPr lang="en" altLang="zh-CN" dirty="0"/>
              <a:t>/{name}/_</a:t>
            </a:r>
            <a:r>
              <a:rPr lang="en" altLang="zh-CN" dirty="0" err="1"/>
              <a:t>addfeatures</a:t>
            </a:r>
            <a:r>
              <a:rPr lang="en" altLang="zh-CN" dirty="0"/>
              <a:t>/{query}", this);</a:t>
            </a:r>
          </a:p>
          <a:p>
            <a:pPr>
              <a:lnSpc>
                <a:spcPct val="120000"/>
              </a:lnSpc>
            </a:pPr>
            <a:r>
              <a:rPr lang="en" altLang="zh-CN" dirty="0" err="1"/>
              <a:t>controller.registerHandler</a:t>
            </a:r>
            <a:r>
              <a:rPr lang="en" altLang="zh-CN" dirty="0"/>
              <a:t>(</a:t>
            </a:r>
            <a:r>
              <a:rPr lang="en" altLang="zh-CN" dirty="0" err="1"/>
              <a:t>RestRequest.Method.POST</a:t>
            </a:r>
            <a:r>
              <a:rPr lang="en" altLang="zh-CN" dirty="0"/>
              <a:t>, "/_</a:t>
            </a:r>
            <a:r>
              <a:rPr lang="en" altLang="zh-CN" dirty="0" err="1"/>
              <a:t>ltr</a:t>
            </a:r>
            <a:r>
              <a:rPr lang="en" altLang="zh-CN" dirty="0"/>
              <a:t>/{store}/_</a:t>
            </a:r>
            <a:r>
              <a:rPr lang="en" altLang="zh-CN" dirty="0" err="1"/>
              <a:t>featureset</a:t>
            </a:r>
            <a:r>
              <a:rPr lang="en" altLang="zh-CN" dirty="0"/>
              <a:t>/{name}/_</a:t>
            </a:r>
            <a:r>
              <a:rPr lang="en" altLang="zh-CN" dirty="0" err="1"/>
              <a:t>addfeatures</a:t>
            </a:r>
            <a:r>
              <a:rPr lang="en" altLang="zh-CN" dirty="0"/>
              <a:t>/{query}", this);</a:t>
            </a:r>
          </a:p>
          <a:p>
            <a:pPr>
              <a:lnSpc>
                <a:spcPct val="120000"/>
              </a:lnSpc>
            </a:pPr>
            <a:r>
              <a:rPr lang="en" altLang="zh-CN" dirty="0" err="1"/>
              <a:t>controller.registerHandler</a:t>
            </a:r>
            <a:r>
              <a:rPr lang="en" altLang="zh-CN" dirty="0"/>
              <a:t>(</a:t>
            </a:r>
            <a:r>
              <a:rPr lang="en" altLang="zh-CN" dirty="0" err="1"/>
              <a:t>RestRequest.Method.POST</a:t>
            </a:r>
            <a:r>
              <a:rPr lang="en" altLang="zh-CN" dirty="0"/>
              <a:t>, "/_</a:t>
            </a:r>
            <a:r>
              <a:rPr lang="en" altLang="zh-CN" dirty="0" err="1"/>
              <a:t>ltr</a:t>
            </a:r>
            <a:r>
              <a:rPr lang="en" altLang="zh-CN" dirty="0"/>
              <a:t>/_</a:t>
            </a:r>
            <a:r>
              <a:rPr lang="en" altLang="zh-CN" dirty="0" err="1"/>
              <a:t>featureset</a:t>
            </a:r>
            <a:r>
              <a:rPr lang="en" altLang="zh-CN" dirty="0"/>
              <a:t>/{name}/_</a:t>
            </a:r>
            <a:r>
              <a:rPr lang="en" altLang="zh-CN" dirty="0" err="1"/>
              <a:t>addfeatures</a:t>
            </a:r>
            <a:r>
              <a:rPr lang="en" altLang="zh-CN" dirty="0"/>
              <a:t>", this);</a:t>
            </a:r>
          </a:p>
          <a:p>
            <a:pPr>
              <a:lnSpc>
                <a:spcPct val="120000"/>
              </a:lnSpc>
            </a:pPr>
            <a:r>
              <a:rPr lang="en" altLang="zh-CN" dirty="0" err="1"/>
              <a:t>controller.registerHandler</a:t>
            </a:r>
            <a:r>
              <a:rPr lang="en" altLang="zh-CN" dirty="0"/>
              <a:t>(</a:t>
            </a:r>
            <a:r>
              <a:rPr lang="en" altLang="zh-CN" dirty="0" err="1"/>
              <a:t>RestRequest.Method.POST</a:t>
            </a:r>
            <a:r>
              <a:rPr lang="en" altLang="zh-CN" dirty="0"/>
              <a:t>, "/_</a:t>
            </a:r>
            <a:r>
              <a:rPr lang="en" altLang="zh-CN" dirty="0" err="1"/>
              <a:t>ltr</a:t>
            </a:r>
            <a:r>
              <a:rPr lang="en" altLang="zh-CN" dirty="0"/>
              <a:t>/{store}/_</a:t>
            </a:r>
            <a:r>
              <a:rPr lang="en" altLang="zh-CN" dirty="0" err="1"/>
              <a:t>featureset</a:t>
            </a:r>
            <a:r>
              <a:rPr lang="en" altLang="zh-CN" dirty="0"/>
              <a:t>/{name}/_</a:t>
            </a:r>
            <a:r>
              <a:rPr lang="en" altLang="zh-CN" dirty="0" err="1"/>
              <a:t>addfeatures</a:t>
            </a:r>
            <a:r>
              <a:rPr lang="en" altLang="zh-CN" dirty="0"/>
              <a:t>", this);</a:t>
            </a:r>
          </a:p>
          <a:p>
            <a:pPr>
              <a:lnSpc>
                <a:spcPct val="120000"/>
              </a:lnSpc>
            </a:pPr>
            <a:r>
              <a:rPr lang="en" altLang="zh-CN" dirty="0"/>
              <a:t>}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804757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218335-27FE-594C-8F4C-2672930BB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8675" y="857249"/>
            <a:ext cx="23345775" cy="12858751"/>
          </a:xfrm>
        </p:spPr>
        <p:txBody>
          <a:bodyPr>
            <a:normAutofit/>
          </a:bodyPr>
          <a:lstStyle/>
          <a:p>
            <a:r>
              <a:rPr lang="en" altLang="zh-CN" sz="4800" dirty="0"/>
              <a:t>1.PUT _</a:t>
            </a:r>
            <a:r>
              <a:rPr lang="en" altLang="zh-CN" sz="4800" dirty="0" err="1"/>
              <a:t>ltr</a:t>
            </a:r>
            <a:r>
              <a:rPr lang="en" altLang="zh-CN" sz="4800" dirty="0"/>
              <a:t> </a:t>
            </a:r>
            <a:r>
              <a:rPr lang="zh-CN" altLang="en" sz="4800" dirty="0"/>
              <a:t>， </a:t>
            </a:r>
            <a:r>
              <a:rPr lang="en" altLang="zh-CN" sz="4800" dirty="0" err="1"/>
              <a:t>RestSimpleFeatureStore.RestStoreManager</a:t>
            </a:r>
            <a:r>
              <a:rPr lang="zh-CN" altLang="en-US" sz="4800" dirty="0"/>
              <a:t>接收到消息，创建</a:t>
            </a:r>
            <a:r>
              <a:rPr lang="en-US" altLang="zh-CN" sz="4800" dirty="0"/>
              <a:t>.</a:t>
            </a:r>
            <a:r>
              <a:rPr lang="en" altLang="zh-CN" sz="4800" dirty="0" err="1"/>
              <a:t>ltrstore</a:t>
            </a:r>
            <a:r>
              <a:rPr lang="zh-CN" altLang="en-US" sz="4800" dirty="0"/>
              <a:t>索引</a:t>
            </a:r>
            <a:endParaRPr lang="en-US" altLang="zh-CN" sz="4800" dirty="0"/>
          </a:p>
          <a:p>
            <a:pPr>
              <a:lnSpc>
                <a:spcPct val="50000"/>
              </a:lnSpc>
            </a:pPr>
            <a:r>
              <a:rPr lang="en" altLang="zh-CN" sz="3900" dirty="0"/>
              <a:t>protected </a:t>
            </a:r>
            <a:r>
              <a:rPr lang="en" altLang="zh-CN" sz="3900" dirty="0" err="1"/>
              <a:t>RestChannelConsumer</a:t>
            </a:r>
            <a:r>
              <a:rPr lang="en" altLang="zh-CN" sz="3900" dirty="0"/>
              <a:t> </a:t>
            </a:r>
            <a:r>
              <a:rPr lang="en" altLang="zh-CN" sz="3900" dirty="0" err="1"/>
              <a:t>prepareRequest</a:t>
            </a:r>
            <a:r>
              <a:rPr lang="en" altLang="zh-CN" sz="3900" dirty="0"/>
              <a:t>(</a:t>
            </a:r>
            <a:r>
              <a:rPr lang="en" altLang="zh-CN" sz="3900" dirty="0" err="1"/>
              <a:t>RestRequest</a:t>
            </a:r>
            <a:r>
              <a:rPr lang="en" altLang="zh-CN" sz="3900" dirty="0"/>
              <a:t> request, </a:t>
            </a:r>
            <a:r>
              <a:rPr lang="en" altLang="zh-CN" sz="3900" dirty="0" err="1"/>
              <a:t>NodeClient</a:t>
            </a:r>
            <a:r>
              <a:rPr lang="en" altLang="zh-CN" sz="3900" dirty="0"/>
              <a:t> client) throws </a:t>
            </a:r>
            <a:r>
              <a:rPr lang="en" altLang="zh-CN" sz="3900" dirty="0" err="1"/>
              <a:t>IOException</a:t>
            </a:r>
            <a:r>
              <a:rPr lang="en" altLang="zh-CN" sz="3900" dirty="0"/>
              <a:t> {</a:t>
            </a:r>
          </a:p>
          <a:p>
            <a:pPr>
              <a:lnSpc>
                <a:spcPct val="50000"/>
              </a:lnSpc>
            </a:pPr>
            <a:r>
              <a:rPr lang="en" altLang="zh-CN" sz="3900" dirty="0"/>
              <a:t>String </a:t>
            </a:r>
            <a:r>
              <a:rPr lang="en" altLang="zh-CN" sz="3900" dirty="0" err="1"/>
              <a:t>indexName</a:t>
            </a:r>
            <a:r>
              <a:rPr lang="en" altLang="zh-CN" sz="3900" dirty="0"/>
              <a:t> = </a:t>
            </a:r>
            <a:r>
              <a:rPr lang="en" altLang="zh-CN" sz="3900" dirty="0" err="1"/>
              <a:t>indexName</a:t>
            </a:r>
            <a:r>
              <a:rPr lang="en" altLang="zh-CN" sz="3900" dirty="0"/>
              <a:t>(request);</a:t>
            </a:r>
          </a:p>
          <a:p>
            <a:pPr>
              <a:lnSpc>
                <a:spcPct val="50000"/>
              </a:lnSpc>
            </a:pPr>
            <a:r>
              <a:rPr lang="en" altLang="zh-CN" sz="3900" dirty="0"/>
              <a:t>if (</a:t>
            </a:r>
            <a:r>
              <a:rPr lang="en" altLang="zh-CN" sz="3900" dirty="0" err="1"/>
              <a:t>request.method</a:t>
            </a:r>
            <a:r>
              <a:rPr lang="en" altLang="zh-CN" sz="3900" dirty="0"/>
              <a:t>() == </a:t>
            </a:r>
            <a:r>
              <a:rPr lang="en" altLang="zh-CN" sz="3900" dirty="0" err="1"/>
              <a:t>RestRequest.Method.PUT</a:t>
            </a:r>
            <a:r>
              <a:rPr lang="en" altLang="zh-CN" sz="3900" dirty="0"/>
              <a:t>) {</a:t>
            </a:r>
          </a:p>
          <a:p>
            <a:pPr>
              <a:lnSpc>
                <a:spcPct val="50000"/>
              </a:lnSpc>
            </a:pPr>
            <a:r>
              <a:rPr lang="en" altLang="zh-CN" sz="3900" dirty="0"/>
              <a:t>if (</a:t>
            </a:r>
            <a:r>
              <a:rPr lang="en" altLang="zh-CN" sz="3900" dirty="0" err="1"/>
              <a:t>request.hasParam</a:t>
            </a:r>
            <a:r>
              <a:rPr lang="en" altLang="zh-CN" sz="3900" dirty="0"/>
              <a:t>("store")) {</a:t>
            </a:r>
          </a:p>
          <a:p>
            <a:pPr>
              <a:lnSpc>
                <a:spcPct val="50000"/>
              </a:lnSpc>
            </a:pPr>
            <a:r>
              <a:rPr lang="en" altLang="zh-CN" sz="3900" dirty="0" err="1"/>
              <a:t>IndexFeatureStore.validateFeatureStoreName</a:t>
            </a:r>
            <a:r>
              <a:rPr lang="en" altLang="zh-CN" sz="3900" dirty="0"/>
              <a:t>(</a:t>
            </a:r>
            <a:r>
              <a:rPr lang="en" altLang="zh-CN" sz="3900" dirty="0" err="1"/>
              <a:t>request.param</a:t>
            </a:r>
            <a:r>
              <a:rPr lang="en" altLang="zh-CN" sz="3900" dirty="0"/>
              <a:t>("store"));</a:t>
            </a:r>
          </a:p>
          <a:p>
            <a:pPr>
              <a:lnSpc>
                <a:spcPct val="50000"/>
              </a:lnSpc>
            </a:pPr>
            <a:r>
              <a:rPr lang="en" altLang="zh-CN" sz="3900" dirty="0"/>
              <a:t>}</a:t>
            </a:r>
          </a:p>
          <a:p>
            <a:pPr>
              <a:lnSpc>
                <a:spcPct val="50000"/>
              </a:lnSpc>
            </a:pPr>
            <a:r>
              <a:rPr lang="en" altLang="zh-CN" sz="3900" dirty="0"/>
              <a:t>return </a:t>
            </a:r>
            <a:r>
              <a:rPr lang="en" altLang="zh-CN" sz="3900" dirty="0" err="1"/>
              <a:t>createIndex</a:t>
            </a:r>
            <a:r>
              <a:rPr lang="en" altLang="zh-CN" sz="3900" dirty="0"/>
              <a:t>(client, </a:t>
            </a:r>
            <a:r>
              <a:rPr lang="en" altLang="zh-CN" sz="3900" dirty="0" err="1"/>
              <a:t>indexName</a:t>
            </a:r>
            <a:r>
              <a:rPr lang="en" altLang="zh-CN" sz="3900" dirty="0"/>
              <a:t>);</a:t>
            </a:r>
          </a:p>
          <a:p>
            <a:pPr>
              <a:lnSpc>
                <a:spcPct val="50000"/>
              </a:lnSpc>
            </a:pPr>
            <a:r>
              <a:rPr lang="en-US" altLang="zh-CN" sz="3900" dirty="0"/>
              <a:t>……</a:t>
            </a:r>
            <a:endParaRPr lang="zh-CN" altLang="en-US" sz="3900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491332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C4BABE-9426-B142-B189-A00345BD1D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9099" y="1257300"/>
            <a:ext cx="21485225" cy="11188700"/>
          </a:xfrm>
        </p:spPr>
        <p:txBody>
          <a:bodyPr>
            <a:normAutofit/>
          </a:bodyPr>
          <a:lstStyle/>
          <a:p>
            <a:r>
              <a:rPr lang="en" altLang="zh-CN" dirty="0"/>
              <a:t>2. PUT _</a:t>
            </a:r>
            <a:r>
              <a:rPr lang="en" altLang="zh-CN" dirty="0" err="1"/>
              <a:t>ltr</a:t>
            </a:r>
            <a:r>
              <a:rPr lang="en" altLang="zh-CN" dirty="0"/>
              <a:t>/_</a:t>
            </a:r>
            <a:r>
              <a:rPr lang="en" altLang="zh-CN" dirty="0" err="1"/>
              <a:t>featureset</a:t>
            </a:r>
            <a:r>
              <a:rPr lang="en" altLang="zh-CN" dirty="0"/>
              <a:t>/</a:t>
            </a:r>
            <a:r>
              <a:rPr lang="en" altLang="zh-CN" dirty="0" err="1"/>
              <a:t>item_features</a:t>
            </a:r>
            <a:r>
              <a:rPr lang="en" altLang="zh-CN" dirty="0"/>
              <a:t> </a:t>
            </a:r>
            <a:r>
              <a:rPr lang="en" altLang="zh-CN" dirty="0" err="1"/>
              <a:t>RestSimpleFeatureStore.RestAddOrUpdateFeature</a:t>
            </a:r>
            <a:r>
              <a:rPr lang="zh-CN" altLang="en-US" dirty="0"/>
              <a:t>接收到消息。更新特征值。</a:t>
            </a:r>
          </a:p>
          <a:p>
            <a:r>
              <a:rPr lang="en" altLang="zh-CN" sz="3900" dirty="0"/>
              <a:t>protected </a:t>
            </a:r>
            <a:r>
              <a:rPr lang="en" altLang="zh-CN" sz="3900" dirty="0" err="1"/>
              <a:t>RestChannelConsumer</a:t>
            </a:r>
            <a:r>
              <a:rPr lang="en" altLang="zh-CN" sz="3900" dirty="0"/>
              <a:t> </a:t>
            </a:r>
            <a:r>
              <a:rPr lang="en" altLang="zh-CN" sz="3900" dirty="0" err="1"/>
              <a:t>prepareRequest</a:t>
            </a:r>
            <a:r>
              <a:rPr lang="en" altLang="zh-CN" sz="3900" dirty="0"/>
              <a:t>(</a:t>
            </a:r>
            <a:r>
              <a:rPr lang="en" altLang="zh-CN" sz="3900" dirty="0" err="1"/>
              <a:t>RestRequest</a:t>
            </a:r>
            <a:r>
              <a:rPr lang="en" altLang="zh-CN" sz="3900" dirty="0"/>
              <a:t> request, </a:t>
            </a:r>
            <a:r>
              <a:rPr lang="en" altLang="zh-CN" sz="3900" dirty="0" err="1"/>
              <a:t>NodeClient</a:t>
            </a:r>
            <a:r>
              <a:rPr lang="en" altLang="zh-CN" sz="3900" dirty="0"/>
              <a:t> client) throws </a:t>
            </a:r>
            <a:r>
              <a:rPr lang="en" altLang="zh-CN" sz="3900" dirty="0" err="1"/>
              <a:t>IOException</a:t>
            </a:r>
            <a:r>
              <a:rPr lang="en" altLang="zh-CN" sz="3900" dirty="0"/>
              <a:t> {</a:t>
            </a:r>
            <a:br>
              <a:rPr lang="en" altLang="zh-CN" sz="3900" dirty="0"/>
            </a:br>
            <a:r>
              <a:rPr lang="en" altLang="zh-CN" sz="3900" dirty="0"/>
              <a:t>    String </a:t>
            </a:r>
            <a:r>
              <a:rPr lang="en" altLang="zh-CN" sz="3900" dirty="0" err="1"/>
              <a:t>indexName</a:t>
            </a:r>
            <a:r>
              <a:rPr lang="en" altLang="zh-CN" sz="3900" dirty="0"/>
              <a:t> = </a:t>
            </a:r>
            <a:r>
              <a:rPr lang="en" altLang="zh-CN" sz="3900" dirty="0" err="1"/>
              <a:t>indexName</a:t>
            </a:r>
            <a:r>
              <a:rPr lang="en" altLang="zh-CN" sz="3900" dirty="0"/>
              <a:t>(request);</a:t>
            </a:r>
            <a:br>
              <a:rPr lang="en" altLang="zh-CN" sz="3900" dirty="0"/>
            </a:br>
            <a:r>
              <a:rPr lang="en" altLang="zh-CN" sz="3900" dirty="0"/>
              <a:t>    if (</a:t>
            </a:r>
            <a:r>
              <a:rPr lang="en" altLang="zh-CN" sz="3900" dirty="0" err="1"/>
              <a:t>request.method</a:t>
            </a:r>
            <a:r>
              <a:rPr lang="en" altLang="zh-CN" sz="3900" dirty="0"/>
              <a:t>() == </a:t>
            </a:r>
            <a:r>
              <a:rPr lang="en" altLang="zh-CN" sz="3900" dirty="0" err="1"/>
              <a:t>RestRequest.Method.</a:t>
            </a:r>
            <a:r>
              <a:rPr lang="en" altLang="zh-CN" sz="3900" i="1" dirty="0" err="1"/>
              <a:t>DELETE</a:t>
            </a:r>
            <a:r>
              <a:rPr lang="en" altLang="zh-CN" sz="3900" dirty="0"/>
              <a:t>) {</a:t>
            </a:r>
            <a:br>
              <a:rPr lang="en" altLang="zh-CN" sz="3900" dirty="0"/>
            </a:br>
            <a:r>
              <a:rPr lang="en" altLang="zh-CN" sz="3900" dirty="0"/>
              <a:t>        return delete(client, type, </a:t>
            </a:r>
            <a:r>
              <a:rPr lang="en" altLang="zh-CN" sz="3900" dirty="0" err="1"/>
              <a:t>indexName</a:t>
            </a:r>
            <a:r>
              <a:rPr lang="en" altLang="zh-CN" sz="3900" dirty="0"/>
              <a:t>, request);</a:t>
            </a:r>
            <a:br>
              <a:rPr lang="en" altLang="zh-CN" sz="3900" dirty="0"/>
            </a:br>
            <a:r>
              <a:rPr lang="en" altLang="zh-CN" sz="3900" dirty="0"/>
              <a:t>    } else if (</a:t>
            </a:r>
            <a:r>
              <a:rPr lang="en" altLang="zh-CN" sz="3900" dirty="0" err="1"/>
              <a:t>request.method</a:t>
            </a:r>
            <a:r>
              <a:rPr lang="en" altLang="zh-CN" sz="3900" dirty="0"/>
              <a:t>() == </a:t>
            </a:r>
            <a:r>
              <a:rPr lang="en" altLang="zh-CN" sz="3900" dirty="0" err="1"/>
              <a:t>RestRequest.Method.</a:t>
            </a:r>
            <a:r>
              <a:rPr lang="en" altLang="zh-CN" sz="3900" i="1" dirty="0" err="1"/>
              <a:t>HEAD</a:t>
            </a:r>
            <a:r>
              <a:rPr lang="en" altLang="zh-CN" sz="3900" i="1" dirty="0"/>
              <a:t> </a:t>
            </a:r>
            <a:r>
              <a:rPr lang="en" altLang="zh-CN" sz="3900" dirty="0"/>
              <a:t>|| </a:t>
            </a:r>
            <a:r>
              <a:rPr lang="en" altLang="zh-CN" sz="3900" dirty="0" err="1"/>
              <a:t>request.method</a:t>
            </a:r>
            <a:r>
              <a:rPr lang="en" altLang="zh-CN" sz="3900" dirty="0"/>
              <a:t>() == </a:t>
            </a:r>
            <a:r>
              <a:rPr lang="en" altLang="zh-CN" sz="3900" dirty="0" err="1"/>
              <a:t>RestRequest.Method.</a:t>
            </a:r>
            <a:r>
              <a:rPr lang="en" altLang="zh-CN" sz="3900" i="1" dirty="0" err="1"/>
              <a:t>GET</a:t>
            </a:r>
            <a:r>
              <a:rPr lang="en" altLang="zh-CN" sz="3900" dirty="0"/>
              <a:t>) {</a:t>
            </a:r>
            <a:br>
              <a:rPr lang="en" altLang="zh-CN" sz="3900" dirty="0"/>
            </a:br>
            <a:r>
              <a:rPr lang="en" altLang="zh-CN" sz="3900" dirty="0"/>
              <a:t>        return get(client, type, </a:t>
            </a:r>
            <a:r>
              <a:rPr lang="en" altLang="zh-CN" sz="3900" dirty="0" err="1"/>
              <a:t>indexName</a:t>
            </a:r>
            <a:r>
              <a:rPr lang="en" altLang="zh-CN" sz="3900" dirty="0"/>
              <a:t>, request);</a:t>
            </a:r>
            <a:br>
              <a:rPr lang="en" altLang="zh-CN" sz="3900" dirty="0"/>
            </a:br>
            <a:r>
              <a:rPr lang="en" altLang="zh-CN" sz="3900" dirty="0"/>
              <a:t>    } else {</a:t>
            </a:r>
            <a:br>
              <a:rPr lang="en" altLang="zh-CN" sz="3900" dirty="0"/>
            </a:br>
            <a:r>
              <a:rPr lang="en" altLang="zh-CN" sz="3900" dirty="0"/>
              <a:t>        return </a:t>
            </a:r>
            <a:r>
              <a:rPr lang="en" altLang="zh-CN" sz="3900" dirty="0" err="1"/>
              <a:t>addOrUpdate</a:t>
            </a:r>
            <a:r>
              <a:rPr lang="en" altLang="zh-CN" sz="3900" dirty="0"/>
              <a:t>(client, type, </a:t>
            </a:r>
            <a:r>
              <a:rPr lang="en" altLang="zh-CN" sz="3900" dirty="0" err="1"/>
              <a:t>indexName</a:t>
            </a:r>
            <a:r>
              <a:rPr lang="en" altLang="zh-CN" sz="3900" dirty="0"/>
              <a:t>, request);</a:t>
            </a:r>
            <a:br>
              <a:rPr lang="en" altLang="zh-CN" sz="3900" dirty="0"/>
            </a:br>
            <a:r>
              <a:rPr lang="en" altLang="zh-CN" sz="3900" dirty="0"/>
              <a:t>    }</a:t>
            </a:r>
            <a:br>
              <a:rPr lang="en" altLang="zh-CN" sz="3900" dirty="0"/>
            </a:br>
            <a:r>
              <a:rPr lang="en" altLang="zh-CN" sz="3900" dirty="0"/>
              <a:t>}</a:t>
            </a:r>
            <a:endParaRPr kumimoji="1" lang="zh-CN" altLang="en-US" sz="3900" dirty="0"/>
          </a:p>
        </p:txBody>
      </p:sp>
    </p:spTree>
    <p:extLst>
      <p:ext uri="{BB962C8B-B14F-4D97-AF65-F5344CB8AC3E}">
        <p14:creationId xmlns:p14="http://schemas.microsoft.com/office/powerpoint/2010/main" val="3064871958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578</Words>
  <Application>Microsoft Macintosh PowerPoint</Application>
  <PresentationFormat>自定义</PresentationFormat>
  <Paragraphs>119</Paragraphs>
  <Slides>26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宋体</vt:lpstr>
      <vt:lpstr>PingFang SC Regular</vt:lpstr>
      <vt:lpstr>Helvetica</vt:lpstr>
      <vt:lpstr>Helvetica Light</vt:lpstr>
      <vt:lpstr>Helvetica Neue</vt:lpstr>
      <vt:lpstr>Times New Roman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Microsoft Office User</cp:lastModifiedBy>
  <cp:revision>54</cp:revision>
  <dcterms:created xsi:type="dcterms:W3CDTF">2018-06-29T07:23:13Z</dcterms:created>
  <dcterms:modified xsi:type="dcterms:W3CDTF">2018-07-10T09:20:34Z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